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2" r:id="rId4"/>
    <p:sldId id="473" r:id="rId5"/>
    <p:sldId id="477" r:id="rId6"/>
    <p:sldId id="475" r:id="rId7"/>
    <p:sldId id="478" r:id="rId8"/>
    <p:sldId id="479" r:id="rId9"/>
    <p:sldId id="476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97189" y="332316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marbles are in the race?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386" name="AutoShape 2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28600" y="1057274"/>
            <a:ext cx="6057900" cy="3533775"/>
            <a:chOff x="228600" y="1057274"/>
            <a:chExt cx="6057900" cy="3533775"/>
          </a:xfrm>
        </p:grpSpPr>
        <p:pic>
          <p:nvPicPr>
            <p:cNvPr id="16396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43500" y="1885950"/>
              <a:ext cx="203886" cy="228600"/>
            </a:xfrm>
            <a:prstGeom prst="rect">
              <a:avLst/>
            </a:prstGeom>
            <a:noFill/>
          </p:spPr>
        </p:pic>
        <p:pic>
          <p:nvPicPr>
            <p:cNvPr id="19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7210" y="2982384"/>
              <a:ext cx="124401" cy="137160"/>
            </a:xfrm>
            <a:prstGeom prst="rect">
              <a:avLst/>
            </a:prstGeom>
            <a:noFill/>
          </p:spPr>
        </p:pic>
        <p:pic>
          <p:nvPicPr>
            <p:cNvPr id="14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00200" y="3371850"/>
              <a:ext cx="206297" cy="228600"/>
            </a:xfrm>
            <a:prstGeom prst="rect">
              <a:avLst/>
            </a:prstGeom>
            <a:noFill/>
          </p:spPr>
        </p:pic>
        <p:pic>
          <p:nvPicPr>
            <p:cNvPr id="18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0101" y="2114550"/>
              <a:ext cx="154862" cy="170745"/>
            </a:xfrm>
            <a:prstGeom prst="rect">
              <a:avLst/>
            </a:prstGeom>
            <a:noFill/>
          </p:spPr>
        </p:pic>
        <p:pic>
          <p:nvPicPr>
            <p:cNvPr id="16394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43400" y="1428750"/>
              <a:ext cx="207335" cy="228600"/>
            </a:xfrm>
            <a:prstGeom prst="rect">
              <a:avLst/>
            </a:prstGeom>
            <a:noFill/>
          </p:spPr>
        </p:pic>
        <p:pic>
          <p:nvPicPr>
            <p:cNvPr id="11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3279987" y="2229414"/>
              <a:ext cx="182880" cy="182880"/>
            </a:xfrm>
            <a:prstGeom prst="rect">
              <a:avLst/>
            </a:prstGeom>
            <a:noFill/>
          </p:spPr>
        </p:pic>
        <p:pic>
          <p:nvPicPr>
            <p:cNvPr id="16392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43400" y="2732616"/>
              <a:ext cx="228600" cy="253314"/>
            </a:xfrm>
            <a:prstGeom prst="rect">
              <a:avLst/>
            </a:prstGeom>
            <a:noFill/>
          </p:spPr>
        </p:pic>
        <p:pic>
          <p:nvPicPr>
            <p:cNvPr id="4" name="Picture 3" descr="marble race.png"/>
            <p:cNvPicPr>
              <a:picLocks noChangeAspect="1"/>
            </p:cNvPicPr>
            <p:nvPr/>
          </p:nvPicPr>
          <p:blipFill>
            <a:blip r:embed="rId10" cstate="print"/>
            <a:srcRect l="12500" t="9980" r="12500" b="12204"/>
            <a:stretch>
              <a:fillRect/>
            </a:stretch>
          </p:blipFill>
          <p:spPr>
            <a:xfrm>
              <a:off x="228600" y="1057274"/>
              <a:ext cx="6057900" cy="3533775"/>
            </a:xfrm>
            <a:prstGeom prst="rect">
              <a:avLst/>
            </a:prstGeom>
          </p:spPr>
        </p:pic>
        <p:pic>
          <p:nvPicPr>
            <p:cNvPr id="16390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4114800" y="3064227"/>
              <a:ext cx="228600" cy="228600"/>
            </a:xfrm>
            <a:prstGeom prst="rect">
              <a:avLst/>
            </a:prstGeom>
            <a:noFill/>
          </p:spPr>
        </p:pic>
        <p:pic>
          <p:nvPicPr>
            <p:cNvPr id="12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2857500" y="3829050"/>
              <a:ext cx="182880" cy="182880"/>
            </a:xfrm>
            <a:prstGeom prst="rect">
              <a:avLst/>
            </a:prstGeom>
            <a:noFill/>
          </p:spPr>
        </p:pic>
        <p:pic>
          <p:nvPicPr>
            <p:cNvPr id="15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43101" y="2228850"/>
              <a:ext cx="163109" cy="182880"/>
            </a:xfrm>
            <a:prstGeom prst="rect">
              <a:avLst/>
            </a:prstGeom>
            <a:noFill/>
          </p:spPr>
        </p:pic>
        <p:pic>
          <p:nvPicPr>
            <p:cNvPr id="16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3201" y="3394428"/>
              <a:ext cx="163109" cy="182880"/>
            </a:xfrm>
            <a:prstGeom prst="rect">
              <a:avLst/>
            </a:prstGeom>
            <a:noFill/>
          </p:spPr>
        </p:pic>
        <p:pic>
          <p:nvPicPr>
            <p:cNvPr id="17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7400" y="3943350"/>
              <a:ext cx="203886" cy="228600"/>
            </a:xfrm>
            <a:prstGeom prst="rect">
              <a:avLst/>
            </a:prstGeom>
            <a:noFill/>
          </p:spPr>
        </p:pic>
        <p:pic>
          <p:nvPicPr>
            <p:cNvPr id="20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29100" y="4286250"/>
              <a:ext cx="207335" cy="228600"/>
            </a:xfrm>
            <a:prstGeom prst="rect">
              <a:avLst/>
            </a:prstGeom>
            <a:noFill/>
          </p:spPr>
        </p:pic>
        <p:pic>
          <p:nvPicPr>
            <p:cNvPr id="13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63422" y="3313995"/>
              <a:ext cx="165038" cy="18288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8115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completing all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of the steps.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71421"/>
            <a:ext cx="8458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completing all of the steps.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/>
          <p:cNvSpPr/>
          <p:nvPr/>
        </p:nvSpPr>
        <p:spPr>
          <a:xfrm flipV="1">
            <a:off x="1714500" y="26860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need to read and think about each part of a two-step word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5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are 14 blue marbles and 22 green marbles in the race. Lilly put in 9 more marbles. How many marbles are in the race?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1975557" y="2822928"/>
            <a:ext cx="222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is more than one step to compete the problem.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77557" y="2114550"/>
            <a:ext cx="2892777" cy="10625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42381" y="3143250"/>
            <a:ext cx="2105376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77558" y="3062817"/>
            <a:ext cx="800100" cy="4339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12835" y="3439584"/>
            <a:ext cx="20574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12835" y="3781074"/>
            <a:ext cx="285750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08335" y="3463572"/>
            <a:ext cx="7620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build="p"/>
      <p:bldP spid="4" grpId="0" animBg="1"/>
      <p:bldP spid="12" grpId="0"/>
      <p:bldP spid="13" grpId="0" animBg="1"/>
      <p:bldP spid="13" grpId="1" animBg="1"/>
      <p:bldP spid="14" grpId="0" animBg="1"/>
      <p:bldP spid="14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84235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are 14 blue marbles and 22 green marbles in the race. Lilly put in 9 more marbles. How many marbles are in the race?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77557" y="2114550"/>
            <a:ext cx="2892777" cy="10625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77558" y="3062817"/>
            <a:ext cx="800100" cy="4339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1943100" y="2228850"/>
            <a:ext cx="1092541" cy="904715"/>
            <a:chOff x="1882047" y="2571750"/>
            <a:chExt cx="1092541" cy="904715"/>
          </a:xfrm>
        </p:grpSpPr>
        <p:pic>
          <p:nvPicPr>
            <p:cNvPr id="32772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0574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39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09800" y="27241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40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514600" y="28003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41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4003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43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1882047" y="2960721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42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24946" y="2960720"/>
              <a:ext cx="459988" cy="515744"/>
            </a:xfrm>
            <a:prstGeom prst="rect">
              <a:avLst/>
            </a:prstGeom>
            <a:noFill/>
          </p:spPr>
        </p:pic>
      </p:grpSp>
      <p:sp>
        <p:nvSpPr>
          <p:cNvPr id="45" name="Rectangle 44"/>
          <p:cNvSpPr/>
          <p:nvPr/>
        </p:nvSpPr>
        <p:spPr>
          <a:xfrm>
            <a:off x="14859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73401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3486855" y="1888770"/>
            <a:ext cx="1219889" cy="1257300"/>
            <a:chOff x="3486855" y="2114550"/>
            <a:chExt cx="1219889" cy="1257300"/>
          </a:xfrm>
        </p:grpSpPr>
        <p:pic>
          <p:nvPicPr>
            <p:cNvPr id="49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32771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22288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7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5717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8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000" y="25336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0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8003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1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4574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2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86855" y="2753785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3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1145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4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</p:grp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the first step?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45" grpId="0"/>
      <p:bldP spid="46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84235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are 14 blue marbles and 22 green marbles in the race. Lilly put in 9 more marbles. How many marbles are in the race?</a:t>
            </a: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14400" y="9747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completing both parts of a two-step word problem.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31092" y="3143250"/>
            <a:ext cx="2105376" cy="352779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01546" y="3439584"/>
            <a:ext cx="2057400" cy="342900"/>
          </a:xfrm>
          <a:prstGeom prst="rect">
            <a:avLst/>
          </a:prstGeom>
          <a:solidFill>
            <a:srgbClr val="92D05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943100" y="2228850"/>
            <a:ext cx="1092541" cy="904715"/>
            <a:chOff x="1882047" y="2571750"/>
            <a:chExt cx="1092541" cy="904715"/>
          </a:xfrm>
        </p:grpSpPr>
        <p:pic>
          <p:nvPicPr>
            <p:cNvPr id="25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0574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26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09800" y="27241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27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514600" y="28003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29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4003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39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1882047" y="2960721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40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24946" y="2960720"/>
              <a:ext cx="459988" cy="515744"/>
            </a:xfrm>
            <a:prstGeom prst="rect">
              <a:avLst/>
            </a:prstGeom>
            <a:noFill/>
          </p:spPr>
        </p:pic>
      </p:grpSp>
      <p:sp>
        <p:nvSpPr>
          <p:cNvPr id="41" name="Rectangle 40"/>
          <p:cNvSpPr/>
          <p:nvPr/>
        </p:nvSpPr>
        <p:spPr>
          <a:xfrm>
            <a:off x="14859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73401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486855" y="1888770"/>
            <a:ext cx="1219889" cy="1257300"/>
            <a:chOff x="3486855" y="2114550"/>
            <a:chExt cx="1219889" cy="1257300"/>
          </a:xfrm>
        </p:grpSpPr>
        <p:pic>
          <p:nvPicPr>
            <p:cNvPr id="44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5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22288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6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5717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7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000" y="25336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8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8003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49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4574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0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86855" y="2753785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1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1145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52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the second step?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4235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are 14 blue marbles and 22 green marbles in the race. Lilly put in 9 more marbles. How many marbles are in the race?</a:t>
            </a: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031092" y="3143250"/>
            <a:ext cx="2105376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01546" y="3439584"/>
            <a:ext cx="20574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943100" y="2228850"/>
            <a:ext cx="1092541" cy="904715"/>
            <a:chOff x="1882047" y="2571750"/>
            <a:chExt cx="1092541" cy="904715"/>
          </a:xfrm>
        </p:grpSpPr>
        <p:pic>
          <p:nvPicPr>
            <p:cNvPr id="55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0574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6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09800" y="27241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7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514600" y="28003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8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4003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9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1882047" y="2960721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60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24946" y="2960720"/>
              <a:ext cx="459988" cy="515744"/>
            </a:xfrm>
            <a:prstGeom prst="rect">
              <a:avLst/>
            </a:prstGeom>
            <a:noFill/>
          </p:spPr>
        </p:pic>
      </p:grpSp>
      <p:sp>
        <p:nvSpPr>
          <p:cNvPr id="61" name="Rectangle 60"/>
          <p:cNvSpPr/>
          <p:nvPr/>
        </p:nvSpPr>
        <p:spPr>
          <a:xfrm>
            <a:off x="14859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485445" y="3371850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3486855" y="1888770"/>
            <a:ext cx="1219889" cy="1257300"/>
            <a:chOff x="3486855" y="2114550"/>
            <a:chExt cx="1219889" cy="1257300"/>
          </a:xfrm>
        </p:grpSpPr>
        <p:pic>
          <p:nvPicPr>
            <p:cNvPr id="64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5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22288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6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5717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7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000" y="25336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8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8003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9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4574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0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86855" y="2753785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1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1145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2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</p:grpSp>
      <p:sp>
        <p:nvSpPr>
          <p:cNvPr id="79" name="Rectangle 78"/>
          <p:cNvSpPr/>
          <p:nvPr/>
        </p:nvSpPr>
        <p:spPr>
          <a:xfrm>
            <a:off x="3579987" y="4352574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628900" y="3943350"/>
            <a:ext cx="1153222" cy="1060760"/>
            <a:chOff x="2514600" y="3829050"/>
            <a:chExt cx="1153222" cy="1060760"/>
          </a:xfrm>
        </p:grpSpPr>
        <p:pic>
          <p:nvPicPr>
            <p:cNvPr id="34" name="Picture 2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3200" y="3829050"/>
              <a:ext cx="717859" cy="717860"/>
            </a:xfrm>
            <a:prstGeom prst="rect">
              <a:avLst/>
            </a:prstGeom>
            <a:noFill/>
          </p:spPr>
        </p:pic>
        <p:grpSp>
          <p:nvGrpSpPr>
            <p:cNvPr id="35" name="Group 77"/>
            <p:cNvGrpSpPr/>
            <p:nvPr/>
          </p:nvGrpSpPr>
          <p:grpSpPr>
            <a:xfrm>
              <a:off x="2514600" y="4057650"/>
              <a:ext cx="1153222" cy="832160"/>
              <a:chOff x="2514600" y="4057650"/>
              <a:chExt cx="1153222" cy="832160"/>
            </a:xfrm>
          </p:grpSpPr>
          <p:pic>
            <p:nvPicPr>
              <p:cNvPr id="36" name="Picture 5" descr="https://lh4.googleusercontent.com/IntidgfvkhQc8t5MIs9OZAJWlLpSY6RmKXwnLb5YGEs6cQL0iszHuXD0_I-4lXxgC9vHL-y4ZrwM6K5FiVARydFZv4zloO4s3DmWThKVQrhtdKQ6778N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71800" y="4057650"/>
                <a:ext cx="543622" cy="599378"/>
              </a:xfrm>
              <a:prstGeom prst="rect">
                <a:avLst/>
              </a:prstGeom>
              <a:noFill/>
            </p:spPr>
          </p:pic>
          <p:pic>
            <p:nvPicPr>
              <p:cNvPr id="37" name="Picture 2" descr="https://lh5.googleusercontent.com/VirKph5mQuEfB17bK6WU-CFh4iewUnnvy_ktp0uw-5Q0Aon-ozVqMx6TW0oNjp0a1qcPn-ym3UT2yxdlgLfpitpXlE0keVqjw41H2wO4S8MRtPdn8W6N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57500" y="4171950"/>
                <a:ext cx="717859" cy="717860"/>
              </a:xfrm>
              <a:prstGeom prst="rect">
                <a:avLst/>
              </a:prstGeom>
              <a:noFill/>
            </p:spPr>
          </p:pic>
          <p:pic>
            <p:nvPicPr>
              <p:cNvPr id="38" name="Picture 2" descr="https://lh5.googleusercontent.com/VirKph5mQuEfB17bK6WU-CFh4iewUnnvy_ktp0uw-5Q0Aon-ozVqMx6TW0oNjp0a1qcPn-ym3UT2yxdlgLfpitpXlE0keVqjw41H2wO4S8MRtPdn8W6N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14600" y="4171950"/>
                <a:ext cx="717859" cy="717860"/>
              </a:xfrm>
              <a:prstGeom prst="rect">
                <a:avLst/>
              </a:prstGeom>
              <a:noFill/>
            </p:spPr>
          </p:pic>
          <p:pic>
            <p:nvPicPr>
              <p:cNvPr id="39" name="Picture 5" descr="https://lh4.googleusercontent.com/IntidgfvkhQc8t5MIs9OZAJWlLpSY6RmKXwnLb5YGEs6cQL0iszHuXD0_I-4lXxgC9vHL-y4ZrwM6K5FiVARydFZv4zloO4s3DmWThKVQrhtdKQ6778N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24200" y="4210050"/>
                <a:ext cx="543622" cy="599378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  <p:bldP spid="19" grpId="0" animBg="1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marbles are in the race?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  <p:grpSp>
        <p:nvGrpSpPr>
          <p:cNvPr id="2" name="Group 53"/>
          <p:cNvGrpSpPr/>
          <p:nvPr/>
        </p:nvGrpSpPr>
        <p:grpSpPr>
          <a:xfrm>
            <a:off x="1943100" y="2228850"/>
            <a:ext cx="1092541" cy="904715"/>
            <a:chOff x="1882047" y="2571750"/>
            <a:chExt cx="1092541" cy="904715"/>
          </a:xfrm>
        </p:grpSpPr>
        <p:pic>
          <p:nvPicPr>
            <p:cNvPr id="55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0574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6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09800" y="27241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7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514600" y="28003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8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400300" y="2571750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59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1882047" y="2960721"/>
              <a:ext cx="459988" cy="515744"/>
            </a:xfrm>
            <a:prstGeom prst="rect">
              <a:avLst/>
            </a:prstGeom>
            <a:noFill/>
          </p:spPr>
        </p:pic>
        <p:pic>
          <p:nvPicPr>
            <p:cNvPr id="60" name="Picture 4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599592">
              <a:off x="2224946" y="2960720"/>
              <a:ext cx="459988" cy="515744"/>
            </a:xfrm>
            <a:prstGeom prst="rect">
              <a:avLst/>
            </a:prstGeom>
            <a:noFill/>
          </p:spPr>
        </p:pic>
      </p:grpSp>
      <p:sp>
        <p:nvSpPr>
          <p:cNvPr id="61" name="Rectangle 60"/>
          <p:cNvSpPr/>
          <p:nvPr/>
        </p:nvSpPr>
        <p:spPr>
          <a:xfrm>
            <a:off x="14859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485445" y="3371850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62"/>
          <p:cNvGrpSpPr/>
          <p:nvPr/>
        </p:nvGrpSpPr>
        <p:grpSpPr>
          <a:xfrm>
            <a:off x="3486855" y="1888770"/>
            <a:ext cx="1219889" cy="1257300"/>
            <a:chOff x="3486855" y="2114550"/>
            <a:chExt cx="1219889" cy="1257300"/>
          </a:xfrm>
        </p:grpSpPr>
        <p:pic>
          <p:nvPicPr>
            <p:cNvPr id="64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5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22288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6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5717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7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000" y="25336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8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8003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69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0" y="24574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0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86855" y="2753785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1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1900" y="2114550"/>
              <a:ext cx="515744" cy="571500"/>
            </a:xfrm>
            <a:prstGeom prst="rect">
              <a:avLst/>
            </a:prstGeom>
            <a:noFill/>
          </p:spPr>
        </p:pic>
        <p:pic>
          <p:nvPicPr>
            <p:cNvPr id="72" name="Picture 3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3300" y="2343150"/>
              <a:ext cx="515744" cy="571500"/>
            </a:xfrm>
            <a:prstGeom prst="rect">
              <a:avLst/>
            </a:prstGeom>
            <a:noFill/>
          </p:spPr>
        </p:pic>
      </p:grpSp>
      <p:grpSp>
        <p:nvGrpSpPr>
          <p:cNvPr id="35" name="Group 34"/>
          <p:cNvGrpSpPr/>
          <p:nvPr/>
        </p:nvGrpSpPr>
        <p:grpSpPr>
          <a:xfrm>
            <a:off x="2629967" y="3943350"/>
            <a:ext cx="1153222" cy="1060760"/>
            <a:chOff x="2514600" y="3829050"/>
            <a:chExt cx="1153222" cy="1060760"/>
          </a:xfrm>
        </p:grpSpPr>
        <p:pic>
          <p:nvPicPr>
            <p:cNvPr id="74" name="Picture 2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3200" y="3829050"/>
              <a:ext cx="717859" cy="717860"/>
            </a:xfrm>
            <a:prstGeom prst="rect">
              <a:avLst/>
            </a:prstGeom>
            <a:noFill/>
          </p:spPr>
        </p:pic>
        <p:grpSp>
          <p:nvGrpSpPr>
            <p:cNvPr id="6" name="Group 77"/>
            <p:cNvGrpSpPr/>
            <p:nvPr/>
          </p:nvGrpSpPr>
          <p:grpSpPr>
            <a:xfrm>
              <a:off x="2514600" y="4057650"/>
              <a:ext cx="1153222" cy="832160"/>
              <a:chOff x="2514600" y="4057650"/>
              <a:chExt cx="1153222" cy="832160"/>
            </a:xfrm>
          </p:grpSpPr>
          <p:pic>
            <p:nvPicPr>
              <p:cNvPr id="73" name="Picture 5" descr="https://lh4.googleusercontent.com/IntidgfvkhQc8t5MIs9OZAJWlLpSY6RmKXwnLb5YGEs6cQL0iszHuXD0_I-4lXxgC9vHL-y4ZrwM6K5FiVARydFZv4zloO4s3DmWThKVQrhtdKQ6778N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71800" y="4057650"/>
                <a:ext cx="543622" cy="599378"/>
              </a:xfrm>
              <a:prstGeom prst="rect">
                <a:avLst/>
              </a:prstGeom>
              <a:noFill/>
            </p:spPr>
          </p:pic>
          <p:pic>
            <p:nvPicPr>
              <p:cNvPr id="75" name="Picture 2" descr="https://lh5.googleusercontent.com/VirKph5mQuEfB17bK6WU-CFh4iewUnnvy_ktp0uw-5Q0Aon-ozVqMx6TW0oNjp0a1qcPn-ym3UT2yxdlgLfpitpXlE0keVqjw41H2wO4S8MRtPdn8W6N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57500" y="4171950"/>
                <a:ext cx="717859" cy="717860"/>
              </a:xfrm>
              <a:prstGeom prst="rect">
                <a:avLst/>
              </a:prstGeom>
              <a:noFill/>
            </p:spPr>
          </p:pic>
          <p:pic>
            <p:nvPicPr>
              <p:cNvPr id="76" name="Picture 2" descr="https://lh5.googleusercontent.com/VirKph5mQuEfB17bK6WU-CFh4iewUnnvy_ktp0uw-5Q0Aon-ozVqMx6TW0oNjp0a1qcPn-ym3UT2yxdlgLfpitpXlE0keVqjw41H2wO4S8MRtPdn8W6N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14600" y="4171950"/>
                <a:ext cx="717859" cy="717860"/>
              </a:xfrm>
              <a:prstGeom prst="rect">
                <a:avLst/>
              </a:prstGeom>
              <a:noFill/>
            </p:spPr>
          </p:pic>
          <p:pic>
            <p:nvPicPr>
              <p:cNvPr id="77" name="Picture 5" descr="https://lh4.googleusercontent.com/IntidgfvkhQc8t5MIs9OZAJWlLpSY6RmKXwnLb5YGEs6cQL0iszHuXD0_I-4lXxgC9vHL-y4ZrwM6K5FiVARydFZv4zloO4s3DmWThKVQrhtdKQ6778N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24200" y="4210050"/>
                <a:ext cx="543622" cy="599378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9" name="Rectangle 78"/>
          <p:cNvSpPr/>
          <p:nvPr/>
        </p:nvSpPr>
        <p:spPr>
          <a:xfrm>
            <a:off x="3579987" y="4352574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356581" y="28003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 + 22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58000" y="28003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90824" y="3534430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36 + 9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467600" y="3534430"/>
            <a:ext cx="87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648224" y="3420130"/>
            <a:ext cx="571500" cy="5715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6858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1" grpId="0"/>
      <p:bldP spid="32" grpId="0"/>
      <p:bldP spid="33" grpId="0"/>
      <p:bldP spid="34" grpId="0" animBg="1"/>
      <p:bldP spid="36" grpId="0"/>
      <p:bldP spid="3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29200" y="1543050"/>
            <a:ext cx="3200400" cy="30931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There were 45 marbles in the marble race. Lilly took 22 marbles out of the race. Then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took 6 more marbles out. How many marbles are left in the race?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22523" y="1657350"/>
            <a:ext cx="2778478" cy="8000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57800" y="2296584"/>
            <a:ext cx="1828800" cy="4339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485195"/>
            <a:ext cx="2375909" cy="3829050"/>
          </a:xfrm>
          <a:prstGeom prst="rect">
            <a:avLst/>
          </a:prstGeom>
        </p:spPr>
      </p:pic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if we took marbles out?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4859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1726932" y="1771650"/>
            <a:ext cx="2370206" cy="1517960"/>
            <a:chOff x="1726932" y="1771650"/>
            <a:chExt cx="2370206" cy="1517960"/>
          </a:xfrm>
        </p:grpSpPr>
        <p:grpSp>
          <p:nvGrpSpPr>
            <p:cNvPr id="33" name="Group 32"/>
            <p:cNvGrpSpPr/>
            <p:nvPr/>
          </p:nvGrpSpPr>
          <p:grpSpPr>
            <a:xfrm rot="6546416">
              <a:off x="1645633" y="2098676"/>
              <a:ext cx="1223358" cy="1060760"/>
              <a:chOff x="2514600" y="3829050"/>
              <a:chExt cx="1223358" cy="1060760"/>
            </a:xfrm>
          </p:grpSpPr>
          <p:pic>
            <p:nvPicPr>
              <p:cNvPr id="34" name="Picture 2" descr="https://lh5.googleusercontent.com/VirKph5mQuEfB17bK6WU-CFh4iewUnnvy_ktp0uw-5Q0Aon-ozVqMx6TW0oNjp0a1qcPn-ym3UT2yxdlgLfpitpXlE0keVqjw41H2wO4S8MRtPdn8W6N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43200" y="3829050"/>
                <a:ext cx="717859" cy="717860"/>
              </a:xfrm>
              <a:prstGeom prst="rect">
                <a:avLst/>
              </a:prstGeom>
              <a:noFill/>
            </p:spPr>
          </p:pic>
          <p:grpSp>
            <p:nvGrpSpPr>
              <p:cNvPr id="35" name="Group 77"/>
              <p:cNvGrpSpPr/>
              <p:nvPr/>
            </p:nvGrpSpPr>
            <p:grpSpPr>
              <a:xfrm>
                <a:off x="2514600" y="4057650"/>
                <a:ext cx="1223358" cy="832160"/>
                <a:chOff x="2514600" y="4057650"/>
                <a:chExt cx="1223358" cy="832160"/>
              </a:xfrm>
            </p:grpSpPr>
            <p:pic>
              <p:nvPicPr>
                <p:cNvPr id="36" name="Picture 5" descr="https://lh4.googleusercontent.com/IntidgfvkhQc8t5MIs9OZAJWlLpSY6RmKXwnLb5YGEs6cQL0iszHuXD0_I-4lXxgC9vHL-y4ZrwM6K5FiVARydFZv4zloO4s3DmWThKVQrhtdKQ6778N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971800" y="4057650"/>
                  <a:ext cx="543622" cy="599378"/>
                </a:xfrm>
                <a:prstGeom prst="rect">
                  <a:avLst/>
                </a:prstGeom>
                <a:noFill/>
              </p:spPr>
            </p:pic>
            <p:pic>
              <p:nvPicPr>
                <p:cNvPr id="37" name="Picture 2" descr="https://lh5.googleusercontent.com/VirKph5mQuEfB17bK6WU-CFh4iewUnnvy_ktp0uw-5Q0Aon-ozVqMx6TW0oNjp0a1qcPn-ym3UT2yxdlgLfpitpXlE0keVqjw41H2wO4S8MRtPdn8W6N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857500" y="4171950"/>
                  <a:ext cx="717859" cy="717860"/>
                </a:xfrm>
                <a:prstGeom prst="rect">
                  <a:avLst/>
                </a:prstGeom>
                <a:noFill/>
              </p:spPr>
            </p:pic>
            <p:pic>
              <p:nvPicPr>
                <p:cNvPr id="38" name="Picture 2" descr="https://lh5.googleusercontent.com/VirKph5mQuEfB17bK6WU-CFh4iewUnnvy_ktp0uw-5Q0Aon-ozVqMx6TW0oNjp0a1qcPn-ym3UT2yxdlgLfpitpXlE0keVqjw41H2wO4S8MRtPdn8W6N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514600" y="4171950"/>
                  <a:ext cx="717859" cy="717860"/>
                </a:xfrm>
                <a:prstGeom prst="rect">
                  <a:avLst/>
                </a:prstGeom>
                <a:noFill/>
              </p:spPr>
            </p:pic>
            <p:pic>
              <p:nvPicPr>
                <p:cNvPr id="44" name="Picture 5" descr="https://lh4.googleusercontent.com/IntidgfvkhQc8t5MIs9OZAJWlLpSY6RmKXwnLb5YGEs6cQL0iszHuXD0_I-4lXxgC9vHL-y4ZrwM6K5FiVARydFZv4zloO4s3DmWThKVQrhtdKQ6778N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194336" y="4102122"/>
                  <a:ext cx="543622" cy="599378"/>
                </a:xfrm>
                <a:prstGeom prst="rect">
                  <a:avLst/>
                </a:prstGeom>
                <a:noFill/>
              </p:spPr>
            </p:pic>
          </p:grpSp>
        </p:grpSp>
        <p:grpSp>
          <p:nvGrpSpPr>
            <p:cNvPr id="74" name="Group 73"/>
            <p:cNvGrpSpPr/>
            <p:nvPr/>
          </p:nvGrpSpPr>
          <p:grpSpPr>
            <a:xfrm>
              <a:off x="1943100" y="1771650"/>
              <a:ext cx="2154038" cy="1517960"/>
              <a:chOff x="1943100" y="1771650"/>
              <a:chExt cx="2154038" cy="1517960"/>
            </a:xfrm>
          </p:grpSpPr>
          <p:pic>
            <p:nvPicPr>
              <p:cNvPr id="72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28900" y="1771650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65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83735" y="2117370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67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12335" y="2345970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70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40935" y="2231670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73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83735" y="2117370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66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26635" y="2003070"/>
                <a:ext cx="515744" cy="571500"/>
              </a:xfrm>
              <a:prstGeom prst="rect">
                <a:avLst/>
              </a:prstGeom>
              <a:noFill/>
            </p:spPr>
          </p:pic>
          <p:grpSp>
            <p:nvGrpSpPr>
              <p:cNvPr id="26" name="Group 25"/>
              <p:cNvGrpSpPr/>
              <p:nvPr/>
            </p:nvGrpSpPr>
            <p:grpSpPr>
              <a:xfrm>
                <a:off x="2514600" y="2228850"/>
                <a:ext cx="1153222" cy="1060760"/>
                <a:chOff x="2514600" y="3829050"/>
                <a:chExt cx="1153222" cy="1060760"/>
              </a:xfrm>
            </p:grpSpPr>
            <p:pic>
              <p:nvPicPr>
                <p:cNvPr id="27" name="Picture 2" descr="https://lh5.googleusercontent.com/VirKph5mQuEfB17bK6WU-CFh4iewUnnvy_ktp0uw-5Q0Aon-ozVqMx6TW0oNjp0a1qcPn-ym3UT2yxdlgLfpitpXlE0keVqjw41H2wO4S8MRtPdn8W6N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743200" y="3829050"/>
                  <a:ext cx="717859" cy="717860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8" name="Group 77"/>
                <p:cNvGrpSpPr/>
                <p:nvPr/>
              </p:nvGrpSpPr>
              <p:grpSpPr>
                <a:xfrm>
                  <a:off x="2514600" y="4057650"/>
                  <a:ext cx="1153222" cy="832160"/>
                  <a:chOff x="2514600" y="4057650"/>
                  <a:chExt cx="1153222" cy="832160"/>
                </a:xfrm>
              </p:grpSpPr>
              <p:pic>
                <p:nvPicPr>
                  <p:cNvPr id="29" name="Picture 5" descr="https://lh4.googleusercontent.com/IntidgfvkhQc8t5MIs9OZAJWlLpSY6RmKXwnLb5YGEs6cQL0iszHuXD0_I-4lXxgC9vHL-y4ZrwM6K5FiVARydFZv4zloO4s3DmWThKVQrhtdKQ6778N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71800" y="4057650"/>
                    <a:ext cx="543622" cy="59937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0" name="Picture 2" descr="https://lh5.googleusercontent.com/VirKph5mQuEfB17bK6WU-CFh4iewUnnvy_ktp0uw-5Q0Aon-ozVqMx6TW0oNjp0a1qcPn-ym3UT2yxdlgLfpitpXlE0keVqjw41H2wO4S8MRtPdn8W6N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857500" y="4171950"/>
                    <a:ext cx="717859" cy="717860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1" name="Picture 2" descr="https://lh5.googleusercontent.com/VirKph5mQuEfB17bK6WU-CFh4iewUnnvy_ktp0uw-5Q0Aon-ozVqMx6TW0oNjp0a1qcPn-ym3UT2yxdlgLfpitpXlE0keVqjw41H2wO4S8MRtPdn8W6N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14600" y="4171950"/>
                    <a:ext cx="717859" cy="717860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2" name="Picture 5" descr="https://lh4.googleusercontent.com/IntidgfvkhQc8t5MIs9OZAJWlLpSY6RmKXwnLb5YGEs6cQL0iszHuXD0_I-4lXxgC9vHL-y4ZrwM6K5FiVARydFZv4zloO4s3DmWThKVQrhtdKQ6778N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124200" y="4210050"/>
                    <a:ext cx="543622" cy="599378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57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2118453" y="2114550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58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2270853" y="2266950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59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2575653" y="2343150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61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1943100" y="2503521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62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2339247" y="2698252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60" name="Picture 4" descr="https://lh3.googleusercontent.com/yVNr5XAWEgMJJaQdCDiZ-ZQNk30lR_rZSFEpJtvUY6FodS4kx5IMgD6qyQ4NnfIeOG439sPyX5i5kZNbqW9V8geS4xmKUXdyf4jNBG_8tDqwd2slbjyT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1599592">
                <a:off x="2339246" y="2046320"/>
                <a:ext cx="459988" cy="515744"/>
              </a:xfrm>
              <a:prstGeom prst="rect">
                <a:avLst/>
              </a:prstGeom>
              <a:noFill/>
            </p:spPr>
          </p:pic>
          <p:pic>
            <p:nvPicPr>
              <p:cNvPr id="68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81394" y="2635251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69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40935" y="2653593"/>
                <a:ext cx="515744" cy="571500"/>
              </a:xfrm>
              <a:prstGeom prst="rect">
                <a:avLst/>
              </a:prstGeom>
              <a:noFill/>
            </p:spPr>
          </p:pic>
          <p:pic>
            <p:nvPicPr>
              <p:cNvPr id="71" name="Picture 3" descr="https://lh5.googleusercontent.com/QpnuQO10uYIDnFchkNukkeC2oxYnwIa5rDQv8smrXo6-NMv9sdwZGEITj2UVCNoX26umocrvgiRZmOWfJEntl6OF8TFCpgSnZqP3Stmjjsj9LJqK6N6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17602" y="2640895"/>
                <a:ext cx="515744" cy="5715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5" name="Rectangle 74"/>
          <p:cNvSpPr/>
          <p:nvPr/>
        </p:nvSpPr>
        <p:spPr>
          <a:xfrm>
            <a:off x="7086600" y="2389716"/>
            <a:ext cx="9144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257800" y="2686050"/>
            <a:ext cx="27432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972300" y="2914650"/>
            <a:ext cx="8001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400300" y="3371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- 22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657600" y="33718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281788" y="3244851"/>
            <a:ext cx="2730501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267678" y="3586341"/>
            <a:ext cx="1818922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828800" y="4057650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23 - 6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245101" y="3943350"/>
            <a:ext cx="2847622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3810000" y="4072063"/>
            <a:ext cx="87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990624" y="3969052"/>
            <a:ext cx="571500" cy="5715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086600" y="3600450"/>
            <a:ext cx="10287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257800" y="2995083"/>
            <a:ext cx="17145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3" grpId="1" animBg="1"/>
      <p:bldP spid="17" grpId="0" animBg="1"/>
      <p:bldP spid="17" grpId="1" animBg="1"/>
      <p:bldP spid="56" grpId="0"/>
      <p:bldP spid="56" grpId="1"/>
      <p:bldP spid="63" grpId="0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/>
      <p:bldP spid="79" grpId="0"/>
      <p:bldP spid="80" grpId="0"/>
      <p:bldP spid="81" grpId="0" animBg="1"/>
      <p:bldP spid="81" grpId="1" animBg="1"/>
      <p:bldP spid="82" grpId="0" animBg="1"/>
      <p:bldP spid="82" grpId="1" animBg="1"/>
      <p:bldP spid="83" grpId="0"/>
      <p:bldP spid="84" grpId="0" animBg="1"/>
      <p:bldP spid="85" grpId="0"/>
      <p:bldP spid="86" grpId="0" animBg="1"/>
      <p:bldP spid="88" grpId="0" animBg="1"/>
      <p:bldP spid="89" grpId="0" animBg="1"/>
      <p:bldP spid="8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97189" y="332316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did you know how many marbles were in the race?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386" name="AutoShape 2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0"/>
          <p:cNvGrpSpPr/>
          <p:nvPr/>
        </p:nvGrpSpPr>
        <p:grpSpPr>
          <a:xfrm>
            <a:off x="342900" y="1657350"/>
            <a:ext cx="4114800" cy="2628900"/>
            <a:chOff x="228600" y="1057274"/>
            <a:chExt cx="6057900" cy="3533775"/>
          </a:xfrm>
        </p:grpSpPr>
        <p:pic>
          <p:nvPicPr>
            <p:cNvPr id="16396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43500" y="1885950"/>
              <a:ext cx="203886" cy="228600"/>
            </a:xfrm>
            <a:prstGeom prst="rect">
              <a:avLst/>
            </a:prstGeom>
            <a:noFill/>
          </p:spPr>
        </p:pic>
        <p:pic>
          <p:nvPicPr>
            <p:cNvPr id="19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7210" y="2982384"/>
              <a:ext cx="124401" cy="137160"/>
            </a:xfrm>
            <a:prstGeom prst="rect">
              <a:avLst/>
            </a:prstGeom>
            <a:noFill/>
          </p:spPr>
        </p:pic>
        <p:pic>
          <p:nvPicPr>
            <p:cNvPr id="14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00200" y="3371850"/>
              <a:ext cx="206297" cy="228600"/>
            </a:xfrm>
            <a:prstGeom prst="rect">
              <a:avLst/>
            </a:prstGeom>
            <a:noFill/>
          </p:spPr>
        </p:pic>
        <p:pic>
          <p:nvPicPr>
            <p:cNvPr id="18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0101" y="2114550"/>
              <a:ext cx="154862" cy="170745"/>
            </a:xfrm>
            <a:prstGeom prst="rect">
              <a:avLst/>
            </a:prstGeom>
            <a:noFill/>
          </p:spPr>
        </p:pic>
        <p:pic>
          <p:nvPicPr>
            <p:cNvPr id="16394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43400" y="1428750"/>
              <a:ext cx="207335" cy="228600"/>
            </a:xfrm>
            <a:prstGeom prst="rect">
              <a:avLst/>
            </a:prstGeom>
            <a:noFill/>
          </p:spPr>
        </p:pic>
        <p:pic>
          <p:nvPicPr>
            <p:cNvPr id="11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3279987" y="2229414"/>
              <a:ext cx="182880" cy="182880"/>
            </a:xfrm>
            <a:prstGeom prst="rect">
              <a:avLst/>
            </a:prstGeom>
            <a:noFill/>
          </p:spPr>
        </p:pic>
        <p:pic>
          <p:nvPicPr>
            <p:cNvPr id="16392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43400" y="2732616"/>
              <a:ext cx="228600" cy="253314"/>
            </a:xfrm>
            <a:prstGeom prst="rect">
              <a:avLst/>
            </a:prstGeom>
            <a:noFill/>
          </p:spPr>
        </p:pic>
        <p:pic>
          <p:nvPicPr>
            <p:cNvPr id="4" name="Picture 3" descr="marble race.png"/>
            <p:cNvPicPr>
              <a:picLocks noChangeAspect="1"/>
            </p:cNvPicPr>
            <p:nvPr/>
          </p:nvPicPr>
          <p:blipFill>
            <a:blip r:embed="rId10" cstate="print"/>
            <a:srcRect l="12500" t="9980" r="12500" b="12204"/>
            <a:stretch>
              <a:fillRect/>
            </a:stretch>
          </p:blipFill>
          <p:spPr>
            <a:xfrm>
              <a:off x="228600" y="1057274"/>
              <a:ext cx="6057900" cy="3533775"/>
            </a:xfrm>
            <a:prstGeom prst="rect">
              <a:avLst/>
            </a:prstGeom>
          </p:spPr>
        </p:pic>
        <p:pic>
          <p:nvPicPr>
            <p:cNvPr id="16390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4114800" y="3064227"/>
              <a:ext cx="228600" cy="228600"/>
            </a:xfrm>
            <a:prstGeom prst="rect">
              <a:avLst/>
            </a:prstGeom>
            <a:noFill/>
          </p:spPr>
        </p:pic>
        <p:pic>
          <p:nvPicPr>
            <p:cNvPr id="12" name="Picture 6" descr="https://lh5.googleusercontent.com/VirKph5mQuEfB17bK6WU-CFh4iewUnnvy_ktp0uw-5Q0Aon-ozVqMx6TW0oNjp0a1qcPn-ym3UT2yxdlgLfpitpXlE0keVqjw41H2wO4S8MRtPdn8W6N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50" t="11650" r="18447" b="18447"/>
            <a:stretch>
              <a:fillRect/>
            </a:stretch>
          </p:blipFill>
          <p:spPr bwMode="auto">
            <a:xfrm>
              <a:off x="2857500" y="3829050"/>
              <a:ext cx="182880" cy="182880"/>
            </a:xfrm>
            <a:prstGeom prst="rect">
              <a:avLst/>
            </a:prstGeom>
            <a:noFill/>
          </p:spPr>
        </p:pic>
        <p:pic>
          <p:nvPicPr>
            <p:cNvPr id="15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43101" y="2228850"/>
              <a:ext cx="163109" cy="182880"/>
            </a:xfrm>
            <a:prstGeom prst="rect">
              <a:avLst/>
            </a:prstGeom>
            <a:noFill/>
          </p:spPr>
        </p:pic>
        <p:pic>
          <p:nvPicPr>
            <p:cNvPr id="16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3201" y="3394428"/>
              <a:ext cx="163109" cy="182880"/>
            </a:xfrm>
            <a:prstGeom prst="rect">
              <a:avLst/>
            </a:prstGeom>
            <a:noFill/>
          </p:spPr>
        </p:pic>
        <p:pic>
          <p:nvPicPr>
            <p:cNvPr id="17" name="Picture 12" descr="https://lh3.googleusercontent.com/yVNr5XAWEgMJJaQdCDiZ-ZQNk30lR_rZSFEpJtvUY6FodS4kx5IMgD6qyQ4NnfIeOG439sPyX5i5kZNbqW9V8geS4xmKUXdyf4jNBG_8tDqwd2slbjyT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7400" y="3943350"/>
              <a:ext cx="203886" cy="228600"/>
            </a:xfrm>
            <a:prstGeom prst="rect">
              <a:avLst/>
            </a:prstGeom>
            <a:noFill/>
          </p:spPr>
        </p:pic>
        <p:pic>
          <p:nvPicPr>
            <p:cNvPr id="20" name="Picture 10" descr="https://lh4.googleusercontent.com/IntidgfvkhQc8t5MIs9OZAJWlLpSY6RmKXwnLb5YGEs6cQL0iszHuXD0_I-4lXxgC9vHL-y4ZrwM6K5FiVARydFZv4zloO4s3DmWThKVQrhtdKQ6778N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29100" y="4286250"/>
              <a:ext cx="207335" cy="228600"/>
            </a:xfrm>
            <a:prstGeom prst="rect">
              <a:avLst/>
            </a:prstGeom>
            <a:noFill/>
          </p:spPr>
        </p:pic>
        <p:pic>
          <p:nvPicPr>
            <p:cNvPr id="13" name="Picture 8" descr="https://lh5.googleusercontent.com/QpnuQO10uYIDnFchkNukkeC2oxYnwIa5rDQv8smrXo6-NMv9sdwZGEITj2UVCNoX26umocrvgiRZmOWfJEntl6OF8TFCpgSnZqP3Stmjjsj9LJqK6N6O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63422" y="3313995"/>
              <a:ext cx="165038" cy="182880"/>
            </a:xfrm>
            <a:prstGeom prst="rect">
              <a:avLst/>
            </a:prstGeom>
            <a:noFill/>
          </p:spPr>
        </p:pic>
      </p:grpSp>
      <p:sp>
        <p:nvSpPr>
          <p:cNvPr id="21" name="Oval Callout 20"/>
          <p:cNvSpPr/>
          <p:nvPr/>
        </p:nvSpPr>
        <p:spPr>
          <a:xfrm flipH="1" flipV="1">
            <a:off x="4914898" y="24574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6"/>
          </a:solidFill>
          <a:ln w="38100">
            <a:solidFill>
              <a:schemeClr val="accent5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4732866" y="2753784"/>
            <a:ext cx="274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completed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all the steps in the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word problems.</a:t>
            </a:r>
          </a:p>
        </p:txBody>
      </p:sp>
      <p:pic>
        <p:nvPicPr>
          <p:cNvPr id="26" name="Picture 25" descr="Lilly 9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768091" y="1085850"/>
            <a:ext cx="2375909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1" grpId="0" animBg="1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26044</TotalTime>
  <Words>339</Words>
  <Application>Microsoft Office PowerPoint</Application>
  <PresentationFormat>On-screen Show (16:9)</PresentationFormat>
  <Paragraphs>51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290</cp:revision>
  <dcterms:created xsi:type="dcterms:W3CDTF">2011-06-12T17:04:43Z</dcterms:created>
  <dcterms:modified xsi:type="dcterms:W3CDTF">2015-06-07T11:57:05Z</dcterms:modified>
</cp:coreProperties>
</file>